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Default Extension="wdp" ContentType="image/vnd.ms-photo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84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088" autoAdjust="0"/>
    <p:restoredTop sz="94660" autoAdjust="0"/>
  </p:normalViewPr>
  <p:slideViewPr>
    <p:cSldViewPr snapToGrid="0">
      <p:cViewPr varScale="1">
        <p:scale>
          <a:sx n="98" d="100"/>
          <a:sy n="98" d="100"/>
        </p:scale>
        <p:origin x="-2400" y="-9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xmlns="" id="{A3AA66E6-E106-3443-4530-99447E394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>
            <a:extLst>
              <a:ext uri="{FF2B5EF4-FFF2-40B4-BE49-F238E27FC236}">
                <a16:creationId xmlns:a16="http://schemas.microsoft.com/office/drawing/2014/main" xmlns="" id="{C7C49293-AE30-18D9-72B6-230A8DFB96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>
            <a:extLst>
              <a:ext uri="{FF2B5EF4-FFF2-40B4-BE49-F238E27FC236}">
                <a16:creationId xmlns:a16="http://schemas.microsoft.com/office/drawing/2014/main" xmlns="" id="{B300482E-0BEE-4C23-EEB2-9B47F39E7D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933150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SRNTGT103 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Murmashi</a:t>
            </a:r>
            <a:r>
              <a:rPr lang="en-GB" sz="4000" dirty="0"/>
              <a:t> Bomb Factory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C90FA22A-E766-0A6E-9693-C7210401D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xmlns="" id="{11395FE8-9CDE-A924-43F9-864FB9C64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-up of a map&#10;&#10;Description automatically generated">
            <a:extLst>
              <a:ext uri="{FF2B5EF4-FFF2-40B4-BE49-F238E27FC236}">
                <a16:creationId xmlns:a16="http://schemas.microsoft.com/office/drawing/2014/main" xmlns="" id="{ED84F24A-E855-1B5A-EDFB-4E2F3F073C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845" t="7275" r="26685" b="5430"/>
          <a:stretch/>
        </p:blipFill>
        <p:spPr>
          <a:xfrm>
            <a:off x="0" y="1898403"/>
            <a:ext cx="15117415" cy="87717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78A4474B-E12F-7161-C6B9-AD5942FA4CE8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xmlns="" id="{D390C5E5-D36A-CBEA-32ED-B2A836E78135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4C06A7CC-5929-7D14-52C6-03D8250DEAD7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3" name="Picture 3">
              <a:extLst>
                <a:ext uri="{FF2B5EF4-FFF2-40B4-BE49-F238E27FC236}">
                  <a16:creationId xmlns:a16="http://schemas.microsoft.com/office/drawing/2014/main" xmlns="" id="{060082EC-2AC9-5AD4-1B16-FA6EAFFDF1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xmlns="" id="{E4E81F92-CE40-2660-2728-5A7A7D40CC8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0B9C2190-864B-0DEC-8199-ACF811A166F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xmlns="" id="{54F08FFC-DF8B-74C1-603B-50D0373C2DF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2776D092-2DB3-70B0-F997-4DB5AF312A1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A9CAC8C3-CF8F-BBE9-CD06-65275DEFF54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xmlns="" id="{2FDAA1E2-8269-1305-C1BF-43FEFEFE5F7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xmlns="" id="{E1543EC9-57A0-97C9-EDA2-D5C756D0A4E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B8063C59-EC03-9252-81F5-2F64399198C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4175C578-F9C7-87E1-06E3-7EBEB69A4A2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B61ACEF9-19E2-8F14-0800-F631D012616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1CC62957-15C4-B564-F2C9-F6947749D6C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2" name="Picture 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B3177879-1ED9-FEDD-F30E-C9176630EF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" name="Rektangel 11">
              <a:extLst>
                <a:ext uri="{FF2B5EF4-FFF2-40B4-BE49-F238E27FC236}">
                  <a16:creationId xmlns:a16="http://schemas.microsoft.com/office/drawing/2014/main" xmlns="" id="{FF272179-214C-058E-FD42-C186C1307BBA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Google Shape;67;p14">
            <a:extLst>
              <a:ext uri="{FF2B5EF4-FFF2-40B4-BE49-F238E27FC236}">
                <a16:creationId xmlns:a16="http://schemas.microsoft.com/office/drawing/2014/main" xmlns="" id="{05D4DC11-14B0-52A2-7326-ECF9911AD552}"/>
              </a:ext>
            </a:extLst>
          </p:cNvPr>
          <p:cNvSpPr txBox="1"/>
          <p:nvPr/>
        </p:nvSpPr>
        <p:spPr>
          <a:xfrm>
            <a:off x="9303785" y="5592137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Murmashi</a:t>
            </a:r>
            <a:r>
              <a:rPr lang="en-GB" sz="1400" b="1" dirty="0"/>
              <a:t> Bomb Factory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SRNTGT103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>
            <a:extLst>
              <a:ext uri="{FF2B5EF4-FFF2-40B4-BE49-F238E27FC236}">
                <a16:creationId xmlns:a16="http://schemas.microsoft.com/office/drawing/2014/main" xmlns="" id="{285C59AC-2C9E-EC0B-ABFB-DDE5A11701B5}"/>
              </a:ext>
            </a:extLst>
          </p:cNvPr>
          <p:cNvCxnSpPr>
            <a:cxnSpLocks/>
            <a:stCxn id="69" idx="3"/>
            <a:endCxn id="67" idx="1"/>
          </p:cNvCxnSpPr>
          <p:nvPr/>
        </p:nvCxnSpPr>
        <p:spPr>
          <a:xfrm flipV="1">
            <a:off x="8208857" y="6039177"/>
            <a:ext cx="1094928" cy="105727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>
            <a:extLst>
              <a:ext uri="{FF2B5EF4-FFF2-40B4-BE49-F238E27FC236}">
                <a16:creationId xmlns:a16="http://schemas.microsoft.com/office/drawing/2014/main" xmlns="" id="{DC525267-033D-F1A3-F59C-4A85D11B44FF}"/>
              </a:ext>
            </a:extLst>
          </p:cNvPr>
          <p:cNvSpPr/>
          <p:nvPr/>
        </p:nvSpPr>
        <p:spPr>
          <a:xfrm>
            <a:off x="7488857" y="6736451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FD214AD-6369-B5BC-470F-242F52F2E4E4}"/>
              </a:ext>
            </a:extLst>
          </p:cNvPr>
          <p:cNvSpPr txBox="1"/>
          <p:nvPr/>
        </p:nvSpPr>
        <p:spPr>
          <a:xfrm>
            <a:off x="2435296" y="356146"/>
            <a:ext cx="50953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45B7388-7FCE-EA7B-A61E-FA1A1582EB6D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543A472D-07A9-1AA8-2B0D-9D235EA504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Google Shape;66;p14">
              <a:extLst>
                <a:ext uri="{FF2B5EF4-FFF2-40B4-BE49-F238E27FC236}">
                  <a16:creationId xmlns:a16="http://schemas.microsoft.com/office/drawing/2014/main" xmlns="" id="{6125D825-0410-C48C-B224-1205338D4E70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042374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 descr="A map of a city&#10;&#10;Description automatically generated">
            <a:extLst>
              <a:ext uri="{FF2B5EF4-FFF2-40B4-BE49-F238E27FC236}">
                <a16:creationId xmlns:a16="http://schemas.microsoft.com/office/drawing/2014/main" xmlns="" id="{40BCDE23-F69C-192E-BB28-F1BCFA114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-9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269" t="6671" r="15802" b="3065"/>
          <a:stretch/>
        </p:blipFill>
        <p:spPr>
          <a:xfrm>
            <a:off x="0" y="1937311"/>
            <a:ext cx="15119350" cy="8732807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F5CD73CC-DBAA-D895-E1FF-13695D4A163F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3E4217FE-7860-8DEB-96FF-2E0A038F6345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74FE0628-BB9C-AF14-102B-BB279EADEF5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9" name="Picture 3">
              <a:extLst>
                <a:ext uri="{FF2B5EF4-FFF2-40B4-BE49-F238E27FC236}">
                  <a16:creationId xmlns:a16="http://schemas.microsoft.com/office/drawing/2014/main" xmlns="" id="{8F0E1F3F-5A50-B167-6FCF-497532B331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xmlns="" id="{AE4D4264-0A2D-0ECE-F37B-295952BD7862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xmlns="" id="{CB3E9A16-46D8-EF82-F2A9-0A90E4A54B83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xmlns="" id="{AC097C9B-A0B8-68E2-F298-025473D6473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xmlns="" id="{EF35689B-7C41-DCD8-C686-A16660340F3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xmlns="" id="{EC974B8B-B396-8EFD-50A2-A4FFDA7F7A3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xmlns="" id="{FEAE6AD0-23E5-CC27-7F76-7B89D29107C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xmlns="" id="{35F38D0E-3D44-03E0-8780-C27A3768BA8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22C41915-DAE8-541A-8746-F156DA3E994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790D3E1E-19CF-D050-4C11-6651320CCE8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45295521-FE1E-7B1E-C122-6DC3428852E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0B4E4F46-22CB-39B1-EDAC-F042D58020D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35" name="Picture 3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82A1139C-21E2-BECF-4514-72BC3F821C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6" name="Rektangel 11">
              <a:extLst>
                <a:ext uri="{FF2B5EF4-FFF2-40B4-BE49-F238E27FC236}">
                  <a16:creationId xmlns:a16="http://schemas.microsoft.com/office/drawing/2014/main" xmlns="" id="{A62DF5A1-E803-BA51-D80A-F0FCA3D23C70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xmlns="" id="{D29C3DEE-CC70-4791-AC00-0917DB3CC00D}"/>
              </a:ext>
            </a:extLst>
          </p:cNvPr>
          <p:cNvSpPr/>
          <p:nvPr/>
        </p:nvSpPr>
        <p:spPr>
          <a:xfrm>
            <a:off x="6238165" y="7118408"/>
            <a:ext cx="554144" cy="601533"/>
          </a:xfrm>
          <a:custGeom>
            <a:avLst/>
            <a:gdLst>
              <a:gd name="connsiteX0" fmla="*/ 0 w 1575581"/>
              <a:gd name="connsiteY0" fmla="*/ 970671 h 1055077"/>
              <a:gd name="connsiteX1" fmla="*/ 0 w 1575581"/>
              <a:gd name="connsiteY1" fmla="*/ 0 h 1055077"/>
              <a:gd name="connsiteX2" fmla="*/ 1237957 w 1575581"/>
              <a:gd name="connsiteY2" fmla="*/ 14068 h 1055077"/>
              <a:gd name="connsiteX3" fmla="*/ 1575581 w 1575581"/>
              <a:gd name="connsiteY3" fmla="*/ 576775 h 1055077"/>
              <a:gd name="connsiteX4" fmla="*/ 1561513 w 1575581"/>
              <a:gd name="connsiteY4" fmla="*/ 1055077 h 1055077"/>
              <a:gd name="connsiteX5" fmla="*/ 0 w 1575581"/>
              <a:gd name="connsiteY5" fmla="*/ 970671 h 1055077"/>
              <a:gd name="connsiteX0" fmla="*/ 0 w 2475913"/>
              <a:gd name="connsiteY0" fmla="*/ 970671 h 1055077"/>
              <a:gd name="connsiteX1" fmla="*/ 0 w 2475913"/>
              <a:gd name="connsiteY1" fmla="*/ 0 h 1055077"/>
              <a:gd name="connsiteX2" fmla="*/ 1237957 w 2475913"/>
              <a:gd name="connsiteY2" fmla="*/ 14068 h 1055077"/>
              <a:gd name="connsiteX3" fmla="*/ 2475913 w 2475913"/>
              <a:gd name="connsiteY3" fmla="*/ 590842 h 1055077"/>
              <a:gd name="connsiteX4" fmla="*/ 1561513 w 2475913"/>
              <a:gd name="connsiteY4" fmla="*/ 1055077 h 1055077"/>
              <a:gd name="connsiteX5" fmla="*/ 0 w 2475913"/>
              <a:gd name="connsiteY5" fmla="*/ 970671 h 1055077"/>
              <a:gd name="connsiteX0" fmla="*/ 0 w 2475913"/>
              <a:gd name="connsiteY0" fmla="*/ 970671 h 1055077"/>
              <a:gd name="connsiteX1" fmla="*/ 0 w 2475913"/>
              <a:gd name="connsiteY1" fmla="*/ 0 h 1055077"/>
              <a:gd name="connsiteX2" fmla="*/ 2349305 w 2475913"/>
              <a:gd name="connsiteY2" fmla="*/ 309490 h 1055077"/>
              <a:gd name="connsiteX3" fmla="*/ 2475913 w 2475913"/>
              <a:gd name="connsiteY3" fmla="*/ 590842 h 1055077"/>
              <a:gd name="connsiteX4" fmla="*/ 1561513 w 2475913"/>
              <a:gd name="connsiteY4" fmla="*/ 1055077 h 1055077"/>
              <a:gd name="connsiteX5" fmla="*/ 0 w 2475913"/>
              <a:gd name="connsiteY5" fmla="*/ 970671 h 1055077"/>
              <a:gd name="connsiteX0" fmla="*/ 0 w 2475913"/>
              <a:gd name="connsiteY0" fmla="*/ 759655 h 844061"/>
              <a:gd name="connsiteX1" fmla="*/ 1589649 w 2475913"/>
              <a:gd name="connsiteY1" fmla="*/ 0 h 844061"/>
              <a:gd name="connsiteX2" fmla="*/ 2349305 w 2475913"/>
              <a:gd name="connsiteY2" fmla="*/ 98474 h 844061"/>
              <a:gd name="connsiteX3" fmla="*/ 2475913 w 2475913"/>
              <a:gd name="connsiteY3" fmla="*/ 379826 h 844061"/>
              <a:gd name="connsiteX4" fmla="*/ 1561513 w 2475913"/>
              <a:gd name="connsiteY4" fmla="*/ 844061 h 844061"/>
              <a:gd name="connsiteX5" fmla="*/ 0 w 2475913"/>
              <a:gd name="connsiteY5" fmla="*/ 759655 h 844061"/>
              <a:gd name="connsiteX0" fmla="*/ 0 w 1055076"/>
              <a:gd name="connsiteY0" fmla="*/ 858128 h 858128"/>
              <a:gd name="connsiteX1" fmla="*/ 168812 w 1055076"/>
              <a:gd name="connsiteY1" fmla="*/ 0 h 858128"/>
              <a:gd name="connsiteX2" fmla="*/ 928468 w 1055076"/>
              <a:gd name="connsiteY2" fmla="*/ 98474 h 858128"/>
              <a:gd name="connsiteX3" fmla="*/ 1055076 w 1055076"/>
              <a:gd name="connsiteY3" fmla="*/ 379826 h 858128"/>
              <a:gd name="connsiteX4" fmla="*/ 140676 w 1055076"/>
              <a:gd name="connsiteY4" fmla="*/ 844061 h 858128"/>
              <a:gd name="connsiteX5" fmla="*/ 0 w 1055076"/>
              <a:gd name="connsiteY5" fmla="*/ 858128 h 858128"/>
              <a:gd name="connsiteX0" fmla="*/ 0 w 1055076"/>
              <a:gd name="connsiteY0" fmla="*/ 858128 h 858128"/>
              <a:gd name="connsiteX1" fmla="*/ 168812 w 1055076"/>
              <a:gd name="connsiteY1" fmla="*/ 0 h 858128"/>
              <a:gd name="connsiteX2" fmla="*/ 928468 w 1055076"/>
              <a:gd name="connsiteY2" fmla="*/ 98474 h 858128"/>
              <a:gd name="connsiteX3" fmla="*/ 1055076 w 1055076"/>
              <a:gd name="connsiteY3" fmla="*/ 379826 h 858128"/>
              <a:gd name="connsiteX4" fmla="*/ 773722 w 1055076"/>
              <a:gd name="connsiteY4" fmla="*/ 815925 h 858128"/>
              <a:gd name="connsiteX5" fmla="*/ 0 w 1055076"/>
              <a:gd name="connsiteY5" fmla="*/ 858128 h 858128"/>
              <a:gd name="connsiteX0" fmla="*/ 0 w 1780790"/>
              <a:gd name="connsiteY0" fmla="*/ 858128 h 858128"/>
              <a:gd name="connsiteX1" fmla="*/ 168812 w 1780790"/>
              <a:gd name="connsiteY1" fmla="*/ 0 h 858128"/>
              <a:gd name="connsiteX2" fmla="*/ 928468 w 1780790"/>
              <a:gd name="connsiteY2" fmla="*/ 98474 h 858128"/>
              <a:gd name="connsiteX3" fmla="*/ 1780790 w 1780790"/>
              <a:gd name="connsiteY3" fmla="*/ 336283 h 858128"/>
              <a:gd name="connsiteX4" fmla="*/ 773722 w 1780790"/>
              <a:gd name="connsiteY4" fmla="*/ 815925 h 858128"/>
              <a:gd name="connsiteX5" fmla="*/ 0 w 1780790"/>
              <a:gd name="connsiteY5" fmla="*/ 858128 h 858128"/>
              <a:gd name="connsiteX0" fmla="*/ 0 w 1780790"/>
              <a:gd name="connsiteY0" fmla="*/ 858128 h 858128"/>
              <a:gd name="connsiteX1" fmla="*/ 168812 w 1780790"/>
              <a:gd name="connsiteY1" fmla="*/ 0 h 858128"/>
              <a:gd name="connsiteX2" fmla="*/ 1204240 w 1780790"/>
              <a:gd name="connsiteY2" fmla="*/ 214588 h 858128"/>
              <a:gd name="connsiteX3" fmla="*/ 1780790 w 1780790"/>
              <a:gd name="connsiteY3" fmla="*/ 336283 h 858128"/>
              <a:gd name="connsiteX4" fmla="*/ 773722 w 1780790"/>
              <a:gd name="connsiteY4" fmla="*/ 815925 h 858128"/>
              <a:gd name="connsiteX5" fmla="*/ 0 w 1780790"/>
              <a:gd name="connsiteY5" fmla="*/ 858128 h 858128"/>
              <a:gd name="connsiteX0" fmla="*/ 0 w 1780790"/>
              <a:gd name="connsiteY0" fmla="*/ 712985 h 712985"/>
              <a:gd name="connsiteX1" fmla="*/ 923555 w 1780790"/>
              <a:gd name="connsiteY1" fmla="*/ 0 h 712985"/>
              <a:gd name="connsiteX2" fmla="*/ 1204240 w 1780790"/>
              <a:gd name="connsiteY2" fmla="*/ 69445 h 712985"/>
              <a:gd name="connsiteX3" fmla="*/ 1780790 w 1780790"/>
              <a:gd name="connsiteY3" fmla="*/ 191140 h 712985"/>
              <a:gd name="connsiteX4" fmla="*/ 773722 w 1780790"/>
              <a:gd name="connsiteY4" fmla="*/ 670782 h 712985"/>
              <a:gd name="connsiteX5" fmla="*/ 0 w 1780790"/>
              <a:gd name="connsiteY5" fmla="*/ 712985 h 712985"/>
              <a:gd name="connsiteX0" fmla="*/ 0 w 1200218"/>
              <a:gd name="connsiteY0" fmla="*/ 306585 h 670782"/>
              <a:gd name="connsiteX1" fmla="*/ 342983 w 1200218"/>
              <a:gd name="connsiteY1" fmla="*/ 0 h 670782"/>
              <a:gd name="connsiteX2" fmla="*/ 623668 w 1200218"/>
              <a:gd name="connsiteY2" fmla="*/ 69445 h 670782"/>
              <a:gd name="connsiteX3" fmla="*/ 1200218 w 1200218"/>
              <a:gd name="connsiteY3" fmla="*/ 191140 h 670782"/>
              <a:gd name="connsiteX4" fmla="*/ 193150 w 1200218"/>
              <a:gd name="connsiteY4" fmla="*/ 670782 h 670782"/>
              <a:gd name="connsiteX5" fmla="*/ 0 w 1200218"/>
              <a:gd name="connsiteY5" fmla="*/ 306585 h 670782"/>
              <a:gd name="connsiteX0" fmla="*/ 0 w 1200218"/>
              <a:gd name="connsiteY0" fmla="*/ 306585 h 482096"/>
              <a:gd name="connsiteX1" fmla="*/ 342983 w 1200218"/>
              <a:gd name="connsiteY1" fmla="*/ 0 h 482096"/>
              <a:gd name="connsiteX2" fmla="*/ 623668 w 1200218"/>
              <a:gd name="connsiteY2" fmla="*/ 69445 h 482096"/>
              <a:gd name="connsiteX3" fmla="*/ 1200218 w 1200218"/>
              <a:gd name="connsiteY3" fmla="*/ 191140 h 482096"/>
              <a:gd name="connsiteX4" fmla="*/ 976921 w 1200218"/>
              <a:gd name="connsiteY4" fmla="*/ 482096 h 482096"/>
              <a:gd name="connsiteX5" fmla="*/ 0 w 1200218"/>
              <a:gd name="connsiteY5" fmla="*/ 306585 h 482096"/>
              <a:gd name="connsiteX0" fmla="*/ 0 w 2097033"/>
              <a:gd name="connsiteY0" fmla="*/ 2100216 h 2100216"/>
              <a:gd name="connsiteX1" fmla="*/ 1239798 w 2097033"/>
              <a:gd name="connsiteY1" fmla="*/ 0 h 2100216"/>
              <a:gd name="connsiteX2" fmla="*/ 1520483 w 2097033"/>
              <a:gd name="connsiteY2" fmla="*/ 69445 h 2100216"/>
              <a:gd name="connsiteX3" fmla="*/ 2097033 w 2097033"/>
              <a:gd name="connsiteY3" fmla="*/ 191140 h 2100216"/>
              <a:gd name="connsiteX4" fmla="*/ 1873736 w 2097033"/>
              <a:gd name="connsiteY4" fmla="*/ 482096 h 2100216"/>
              <a:gd name="connsiteX5" fmla="*/ 0 w 2097033"/>
              <a:gd name="connsiteY5" fmla="*/ 2100216 h 2100216"/>
              <a:gd name="connsiteX0" fmla="*/ 202140 w 2299173"/>
              <a:gd name="connsiteY0" fmla="*/ 2030771 h 2030771"/>
              <a:gd name="connsiteX1" fmla="*/ 0 w 2299173"/>
              <a:gd name="connsiteY1" fmla="*/ 1812109 h 2030771"/>
              <a:gd name="connsiteX2" fmla="*/ 1722623 w 2299173"/>
              <a:gd name="connsiteY2" fmla="*/ 0 h 2030771"/>
              <a:gd name="connsiteX3" fmla="*/ 2299173 w 2299173"/>
              <a:gd name="connsiteY3" fmla="*/ 121695 h 2030771"/>
              <a:gd name="connsiteX4" fmla="*/ 2075876 w 2299173"/>
              <a:gd name="connsiteY4" fmla="*/ 412651 h 2030771"/>
              <a:gd name="connsiteX5" fmla="*/ 202140 w 2299173"/>
              <a:gd name="connsiteY5" fmla="*/ 2030771 h 2030771"/>
              <a:gd name="connsiteX0" fmla="*/ 202140 w 2299173"/>
              <a:gd name="connsiteY0" fmla="*/ 1909076 h 1909076"/>
              <a:gd name="connsiteX1" fmla="*/ 0 w 2299173"/>
              <a:gd name="connsiteY1" fmla="*/ 1690414 h 1909076"/>
              <a:gd name="connsiteX2" fmla="*/ 438946 w 2299173"/>
              <a:gd name="connsiteY2" fmla="*/ 1320243 h 1909076"/>
              <a:gd name="connsiteX3" fmla="*/ 2299173 w 2299173"/>
              <a:gd name="connsiteY3" fmla="*/ 0 h 1909076"/>
              <a:gd name="connsiteX4" fmla="*/ 2075876 w 2299173"/>
              <a:gd name="connsiteY4" fmla="*/ 290956 h 1909076"/>
              <a:gd name="connsiteX5" fmla="*/ 202140 w 2299173"/>
              <a:gd name="connsiteY5" fmla="*/ 1909076 h 1909076"/>
              <a:gd name="connsiteX0" fmla="*/ 202140 w 2075876"/>
              <a:gd name="connsiteY0" fmla="*/ 1618120 h 1618120"/>
              <a:gd name="connsiteX1" fmla="*/ 0 w 2075876"/>
              <a:gd name="connsiteY1" fmla="*/ 1399458 h 1618120"/>
              <a:gd name="connsiteX2" fmla="*/ 438946 w 2075876"/>
              <a:gd name="connsiteY2" fmla="*/ 1029287 h 1618120"/>
              <a:gd name="connsiteX3" fmla="*/ 611050 w 2075876"/>
              <a:gd name="connsiteY3" fmla="*/ 1256490 h 1618120"/>
              <a:gd name="connsiteX4" fmla="*/ 2075876 w 2075876"/>
              <a:gd name="connsiteY4" fmla="*/ 0 h 1618120"/>
              <a:gd name="connsiteX5" fmla="*/ 202140 w 2075876"/>
              <a:gd name="connsiteY5" fmla="*/ 1618120 h 1618120"/>
              <a:gd name="connsiteX0" fmla="*/ 202140 w 611050"/>
              <a:gd name="connsiteY0" fmla="*/ 588833 h 588833"/>
              <a:gd name="connsiteX1" fmla="*/ 0 w 611050"/>
              <a:gd name="connsiteY1" fmla="*/ 370171 h 588833"/>
              <a:gd name="connsiteX2" fmla="*/ 438946 w 611050"/>
              <a:gd name="connsiteY2" fmla="*/ 0 h 588833"/>
              <a:gd name="connsiteX3" fmla="*/ 611050 w 611050"/>
              <a:gd name="connsiteY3" fmla="*/ 227203 h 588833"/>
              <a:gd name="connsiteX4" fmla="*/ 422922 w 611050"/>
              <a:gd name="connsiteY4" fmla="*/ 412651 h 588833"/>
              <a:gd name="connsiteX5" fmla="*/ 202140 w 611050"/>
              <a:gd name="connsiteY5" fmla="*/ 588833 h 588833"/>
              <a:gd name="connsiteX0" fmla="*/ 202140 w 646219"/>
              <a:gd name="connsiteY0" fmla="*/ 588833 h 588833"/>
              <a:gd name="connsiteX1" fmla="*/ 0 w 646219"/>
              <a:gd name="connsiteY1" fmla="*/ 370171 h 588833"/>
              <a:gd name="connsiteX2" fmla="*/ 438946 w 646219"/>
              <a:gd name="connsiteY2" fmla="*/ 0 h 588833"/>
              <a:gd name="connsiteX3" fmla="*/ 646219 w 646219"/>
              <a:gd name="connsiteY3" fmla="*/ 332711 h 588833"/>
              <a:gd name="connsiteX4" fmla="*/ 422922 w 646219"/>
              <a:gd name="connsiteY4" fmla="*/ 412651 h 588833"/>
              <a:gd name="connsiteX5" fmla="*/ 202140 w 646219"/>
              <a:gd name="connsiteY5" fmla="*/ 588833 h 588833"/>
              <a:gd name="connsiteX0" fmla="*/ 202140 w 646219"/>
              <a:gd name="connsiteY0" fmla="*/ 588833 h 588833"/>
              <a:gd name="connsiteX1" fmla="*/ 0 w 646219"/>
              <a:gd name="connsiteY1" fmla="*/ 370171 h 588833"/>
              <a:gd name="connsiteX2" fmla="*/ 438946 w 646219"/>
              <a:gd name="connsiteY2" fmla="*/ 0 h 588833"/>
              <a:gd name="connsiteX3" fmla="*/ 646219 w 646219"/>
              <a:gd name="connsiteY3" fmla="*/ 332711 h 588833"/>
              <a:gd name="connsiteX4" fmla="*/ 458091 w 646219"/>
              <a:gd name="connsiteY4" fmla="*/ 465405 h 588833"/>
              <a:gd name="connsiteX5" fmla="*/ 202140 w 646219"/>
              <a:gd name="connsiteY5" fmla="*/ 588833 h 588833"/>
              <a:gd name="connsiteX0" fmla="*/ 218015 w 646219"/>
              <a:gd name="connsiteY0" fmla="*/ 633283 h 633283"/>
              <a:gd name="connsiteX1" fmla="*/ 0 w 646219"/>
              <a:gd name="connsiteY1" fmla="*/ 370171 h 633283"/>
              <a:gd name="connsiteX2" fmla="*/ 438946 w 646219"/>
              <a:gd name="connsiteY2" fmla="*/ 0 h 633283"/>
              <a:gd name="connsiteX3" fmla="*/ 646219 w 646219"/>
              <a:gd name="connsiteY3" fmla="*/ 332711 h 633283"/>
              <a:gd name="connsiteX4" fmla="*/ 458091 w 646219"/>
              <a:gd name="connsiteY4" fmla="*/ 465405 h 633283"/>
              <a:gd name="connsiteX5" fmla="*/ 218015 w 646219"/>
              <a:gd name="connsiteY5" fmla="*/ 633283 h 633283"/>
              <a:gd name="connsiteX0" fmla="*/ 157690 w 585894"/>
              <a:gd name="connsiteY0" fmla="*/ 633283 h 633283"/>
              <a:gd name="connsiteX1" fmla="*/ 0 w 585894"/>
              <a:gd name="connsiteY1" fmla="*/ 303496 h 633283"/>
              <a:gd name="connsiteX2" fmla="*/ 378621 w 585894"/>
              <a:gd name="connsiteY2" fmla="*/ 0 h 633283"/>
              <a:gd name="connsiteX3" fmla="*/ 585894 w 585894"/>
              <a:gd name="connsiteY3" fmla="*/ 332711 h 633283"/>
              <a:gd name="connsiteX4" fmla="*/ 397766 w 585894"/>
              <a:gd name="connsiteY4" fmla="*/ 465405 h 633283"/>
              <a:gd name="connsiteX5" fmla="*/ 157690 w 585894"/>
              <a:gd name="connsiteY5" fmla="*/ 633283 h 633283"/>
              <a:gd name="connsiteX0" fmla="*/ 157690 w 585894"/>
              <a:gd name="connsiteY0" fmla="*/ 601533 h 601533"/>
              <a:gd name="connsiteX1" fmla="*/ 0 w 585894"/>
              <a:gd name="connsiteY1" fmla="*/ 271746 h 601533"/>
              <a:gd name="connsiteX2" fmla="*/ 397671 w 585894"/>
              <a:gd name="connsiteY2" fmla="*/ 0 h 601533"/>
              <a:gd name="connsiteX3" fmla="*/ 585894 w 585894"/>
              <a:gd name="connsiteY3" fmla="*/ 300961 h 601533"/>
              <a:gd name="connsiteX4" fmla="*/ 397766 w 585894"/>
              <a:gd name="connsiteY4" fmla="*/ 433655 h 601533"/>
              <a:gd name="connsiteX5" fmla="*/ 157690 w 585894"/>
              <a:gd name="connsiteY5" fmla="*/ 601533 h 601533"/>
              <a:gd name="connsiteX0" fmla="*/ 157690 w 554144"/>
              <a:gd name="connsiteY0" fmla="*/ 601533 h 601533"/>
              <a:gd name="connsiteX1" fmla="*/ 0 w 554144"/>
              <a:gd name="connsiteY1" fmla="*/ 271746 h 601533"/>
              <a:gd name="connsiteX2" fmla="*/ 397671 w 554144"/>
              <a:gd name="connsiteY2" fmla="*/ 0 h 601533"/>
              <a:gd name="connsiteX3" fmla="*/ 554144 w 554144"/>
              <a:gd name="connsiteY3" fmla="*/ 304136 h 601533"/>
              <a:gd name="connsiteX4" fmla="*/ 397766 w 554144"/>
              <a:gd name="connsiteY4" fmla="*/ 433655 h 601533"/>
              <a:gd name="connsiteX5" fmla="*/ 157690 w 554144"/>
              <a:gd name="connsiteY5" fmla="*/ 601533 h 601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144" h="601533">
                <a:moveTo>
                  <a:pt x="157690" y="601533"/>
                </a:moveTo>
                <a:lnTo>
                  <a:pt x="0" y="271746"/>
                </a:lnTo>
                <a:lnTo>
                  <a:pt x="397671" y="0"/>
                </a:lnTo>
                <a:lnTo>
                  <a:pt x="554144" y="304136"/>
                </a:lnTo>
                <a:lnTo>
                  <a:pt x="397766" y="433655"/>
                </a:lnTo>
                <a:lnTo>
                  <a:pt x="157690" y="601533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9" name="Google Shape;67;p14">
            <a:extLst>
              <a:ext uri="{FF2B5EF4-FFF2-40B4-BE49-F238E27FC236}">
                <a16:creationId xmlns:a16="http://schemas.microsoft.com/office/drawing/2014/main" xmlns="" id="{2383979B-7C44-292F-EB3E-7EC226347C3D}"/>
              </a:ext>
            </a:extLst>
          </p:cNvPr>
          <p:cNvSpPr txBox="1"/>
          <p:nvPr/>
        </p:nvSpPr>
        <p:spPr>
          <a:xfrm>
            <a:off x="2468736" y="6447080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Murmashi</a:t>
            </a:r>
            <a:r>
              <a:rPr lang="en-GB" sz="1400" b="1" dirty="0"/>
              <a:t> Bomb Factory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SRNTGT103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C654BA9-C562-1EA2-B6BD-32C5F2B548CA}"/>
              </a:ext>
            </a:extLst>
          </p:cNvPr>
          <p:cNvCxnSpPr>
            <a:cxnSpLocks/>
            <a:stCxn id="9" idx="3"/>
            <a:endCxn id="4" idx="1"/>
          </p:cNvCxnSpPr>
          <p:nvPr/>
        </p:nvCxnSpPr>
        <p:spPr>
          <a:xfrm>
            <a:off x="4338636" y="6894120"/>
            <a:ext cx="1899529" cy="496034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782664DF-C468-18BB-60B8-51DB12E9F3B3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023C097B-2416-1970-D75F-D9193FCFB1B4}"/>
              </a:ext>
            </a:extLst>
          </p:cNvPr>
          <p:cNvGrpSpPr/>
          <p:nvPr/>
        </p:nvGrpSpPr>
        <p:grpSpPr>
          <a:xfrm rot="162000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C92016ED-1E74-C72C-5061-8ACB2F96D816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Google Shape;66;p14">
              <a:extLst>
                <a:ext uri="{FF2B5EF4-FFF2-40B4-BE49-F238E27FC236}">
                  <a16:creationId xmlns:a16="http://schemas.microsoft.com/office/drawing/2014/main" xmlns="" id="{3AE8300E-885B-7457-BA2B-49F860A202B2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106" descr="A map of a city&#10;&#10;Description automatically generated">
            <a:extLst>
              <a:ext uri="{FF2B5EF4-FFF2-40B4-BE49-F238E27FC236}">
                <a16:creationId xmlns:a16="http://schemas.microsoft.com/office/drawing/2014/main" xmlns="" id="{5A08487D-587A-7859-69EC-32D13B24A7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45000"/>
                    </a14:imgEffect>
                    <a14:imgEffect>
                      <a14:saturation sat="0"/>
                    </a14:imgEffect>
                    <a14:imgEffect>
                      <a14:brightnessContrast bright="23000" contrast="20000"/>
                    </a14:imgEffect>
                  </a14:imgLayer>
                </a14:imgProps>
              </a:ext>
            </a:extLst>
          </a:blip>
          <a:srcRect l="11021" t="5367" r="22815" b="4037"/>
          <a:stretch/>
        </p:blipFill>
        <p:spPr>
          <a:xfrm>
            <a:off x="0" y="1937312"/>
            <a:ext cx="15117416" cy="8732806"/>
          </a:xfrm>
          <a:prstGeom prst="rect">
            <a:avLst/>
          </a:prstGeom>
        </p:spPr>
      </p:pic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D53A9B73-9B25-5594-0EE7-BB260E653DE2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xmlns="" id="{6FDF50D4-3E21-F253-1020-1A685C9A5E9F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xmlns="" id="{309F92F5-36EC-98DD-F592-9B805B12D30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85" name="Picture 3">
              <a:extLst>
                <a:ext uri="{FF2B5EF4-FFF2-40B4-BE49-F238E27FC236}">
                  <a16:creationId xmlns:a16="http://schemas.microsoft.com/office/drawing/2014/main" xmlns="" id="{71533825-82F1-7AEA-FA3F-4740689B26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xmlns="" id="{7480B312-7DA3-9939-3642-30D94460040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xmlns="" id="{E93C78CE-6696-60F6-AD00-D208BB9FF5A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xmlns="" id="{41E7CD33-B4B1-DC42-AA05-48A559220DE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xmlns="" id="{C290754E-8F26-19F4-1581-4ADCB4834191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xmlns="" id="{122DEB19-0949-CEB6-6E54-85F906F60C4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xmlns="" id="{20EC0F3E-B392-D0CD-5424-B9821594374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xmlns="" id="{FD1ED4E1-2640-B6A3-FAF5-4E27B4D2C75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xmlns="" id="{FA781243-0F08-CDE3-05D8-4C083260331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xmlns="" id="{C8F06210-462F-59BC-9C02-FAD5BE45BA3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xmlns="" id="{DD926FE0-F867-4AEF-26A6-CF0BA9D1AE84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xmlns="" id="{8302C22C-EBCE-9465-96DC-B67B01F390A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94" name="Picture 93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D31AE15-2B58-A32A-2D4E-352295639F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95" name="Rektangel 11">
              <a:extLst>
                <a:ext uri="{FF2B5EF4-FFF2-40B4-BE49-F238E27FC236}">
                  <a16:creationId xmlns:a16="http://schemas.microsoft.com/office/drawing/2014/main" xmlns="" id="{DB3FDB55-82FA-D79B-0994-AB2E830CB223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10FCE647-DA56-E493-1EAB-662C5D175B0E}"/>
              </a:ext>
            </a:extLst>
          </p:cNvPr>
          <p:cNvCxnSpPr>
            <a:cxnSpLocks/>
            <a:stCxn id="23" idx="3"/>
            <a:endCxn id="50" idx="1"/>
          </p:cNvCxnSpPr>
          <p:nvPr/>
        </p:nvCxnSpPr>
        <p:spPr>
          <a:xfrm flipV="1">
            <a:off x="3335160" y="6721081"/>
            <a:ext cx="5095270" cy="82762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755B7AE4-9356-4FB0-F407-246A787474E3}"/>
              </a:ext>
            </a:extLst>
          </p:cNvPr>
          <p:cNvCxnSpPr>
            <a:cxnSpLocks/>
            <a:stCxn id="17" idx="1"/>
            <a:endCxn id="47" idx="5"/>
          </p:cNvCxnSpPr>
          <p:nvPr/>
        </p:nvCxnSpPr>
        <p:spPr>
          <a:xfrm flipH="1" flipV="1">
            <a:off x="9646547" y="5895625"/>
            <a:ext cx="2218816" cy="1247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171;p20">
            <a:extLst>
              <a:ext uri="{FF2B5EF4-FFF2-40B4-BE49-F238E27FC236}">
                <a16:creationId xmlns:a16="http://schemas.microsoft.com/office/drawing/2014/main" xmlns="" id="{187F89AD-9A55-E9B0-3894-CA493B83E5A4}"/>
              </a:ext>
            </a:extLst>
          </p:cNvPr>
          <p:cNvSpPr txBox="1"/>
          <p:nvPr/>
        </p:nvSpPr>
        <p:spPr>
          <a:xfrm>
            <a:off x="11865363" y="5618959"/>
            <a:ext cx="2540100" cy="80292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 SILO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48.601 E 032 46.687</a:t>
            </a:r>
            <a:br>
              <a:rPr lang="pt-BR" sz="1000" b="1" dirty="0"/>
            </a:br>
            <a:r>
              <a:rPr lang="fr" sz="1000" b="1" dirty="0"/>
              <a:t>DPI MSL: 193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3" name="Google Shape;171;p20">
            <a:extLst>
              <a:ext uri="{FF2B5EF4-FFF2-40B4-BE49-F238E27FC236}">
                <a16:creationId xmlns:a16="http://schemas.microsoft.com/office/drawing/2014/main" xmlns="" id="{67DE412F-353C-D4C5-A225-9AB3DDD66E6F}"/>
              </a:ext>
            </a:extLst>
          </p:cNvPr>
          <p:cNvSpPr txBox="1"/>
          <p:nvPr/>
        </p:nvSpPr>
        <p:spPr>
          <a:xfrm>
            <a:off x="795060" y="7152961"/>
            <a:ext cx="2540100" cy="7914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BOMB PRODUCTION ON GRN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48.601 E 032 46.539</a:t>
            </a:r>
            <a:br>
              <a:rPr lang="pt-BR" sz="1000" b="1" dirty="0"/>
            </a:br>
            <a:r>
              <a:rPr lang="fr" sz="1000" b="1" dirty="0"/>
              <a:t>DPI MSL: 191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041F331E-C68C-528E-7FDA-1597F5D7F257}"/>
              </a:ext>
            </a:extLst>
          </p:cNvPr>
          <p:cNvCxnSpPr>
            <a:cxnSpLocks/>
            <a:stCxn id="76" idx="3"/>
            <a:endCxn id="46" idx="1"/>
          </p:cNvCxnSpPr>
          <p:nvPr/>
        </p:nvCxnSpPr>
        <p:spPr>
          <a:xfrm flipV="1">
            <a:off x="3335160" y="6471159"/>
            <a:ext cx="3192456" cy="210799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xmlns="" id="{BDC419A3-89D7-D078-CBDE-2E2076DA4F5C}"/>
              </a:ext>
            </a:extLst>
          </p:cNvPr>
          <p:cNvSpPr/>
          <p:nvPr/>
        </p:nvSpPr>
        <p:spPr>
          <a:xfrm>
            <a:off x="6418591" y="628124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xmlns="" id="{35F1DA57-E676-C83F-C11D-28A5AF92C636}"/>
              </a:ext>
            </a:extLst>
          </p:cNvPr>
          <p:cNvSpPr/>
          <p:nvPr/>
        </p:nvSpPr>
        <p:spPr>
          <a:xfrm>
            <a:off x="9319473" y="570571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xmlns="" id="{1B8BAF81-7C95-F7C2-8474-C7A05EDEF453}"/>
              </a:ext>
            </a:extLst>
          </p:cNvPr>
          <p:cNvSpPr/>
          <p:nvPr/>
        </p:nvSpPr>
        <p:spPr>
          <a:xfrm>
            <a:off x="8321405" y="653116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E442876D-0657-E2CF-8799-3BF0B7A6A0FE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76" name="Google Shape;171;p20">
            <a:extLst>
              <a:ext uri="{FF2B5EF4-FFF2-40B4-BE49-F238E27FC236}">
                <a16:creationId xmlns:a16="http://schemas.microsoft.com/office/drawing/2014/main" xmlns="" id="{CEE579E5-FDE7-B836-FF24-480A11265261}"/>
              </a:ext>
            </a:extLst>
          </p:cNvPr>
          <p:cNvSpPr txBox="1"/>
          <p:nvPr/>
        </p:nvSpPr>
        <p:spPr>
          <a:xfrm>
            <a:off x="795060" y="6280496"/>
            <a:ext cx="2540100" cy="80292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BOMB PRODUCTION ON GRN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48.589 E 032 46.628</a:t>
            </a:r>
            <a:br>
              <a:rPr lang="pt-BR" sz="1000" b="1" dirty="0"/>
            </a:br>
            <a:r>
              <a:rPr lang="fr" sz="1000" b="1" dirty="0"/>
              <a:t>DPI MSL: 188 FT</a:t>
            </a:r>
            <a:endParaRPr sz="1000" b="1" dirty="0"/>
          </a:p>
        </p:txBody>
      </p:sp>
      <p:sp>
        <p:nvSpPr>
          <p:cNvPr id="100" name="Google Shape;171;p20">
            <a:extLst>
              <a:ext uri="{FF2B5EF4-FFF2-40B4-BE49-F238E27FC236}">
                <a16:creationId xmlns:a16="http://schemas.microsoft.com/office/drawing/2014/main" xmlns="" id="{7B0CC888-284D-EC60-B7C3-383B21DA06DE}"/>
              </a:ext>
            </a:extLst>
          </p:cNvPr>
          <p:cNvSpPr txBox="1"/>
          <p:nvPr/>
        </p:nvSpPr>
        <p:spPr>
          <a:xfrm>
            <a:off x="11865363" y="4581771"/>
            <a:ext cx="2540100" cy="77011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48.621 E 032 46.591</a:t>
            </a:r>
            <a:br>
              <a:rPr lang="pt-BR" sz="1000" b="1" dirty="0"/>
            </a:br>
            <a:r>
              <a:rPr lang="fr" sz="1000" b="1" dirty="0"/>
              <a:t>DPI MSL: 188 FT</a:t>
            </a:r>
            <a:endParaRPr sz="1000" b="1" dirty="0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xmlns="" id="{56BCFFC3-3E70-5497-7B48-CF15958812B1}"/>
              </a:ext>
            </a:extLst>
          </p:cNvPr>
          <p:cNvSpPr/>
          <p:nvPr/>
        </p:nvSpPr>
        <p:spPr>
          <a:xfrm>
            <a:off x="7291581" y="496682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xmlns="" id="{CE4D4541-6028-EAAD-22B9-B8C788A48AF5}"/>
              </a:ext>
            </a:extLst>
          </p:cNvPr>
          <p:cNvCxnSpPr>
            <a:cxnSpLocks/>
            <a:stCxn id="100" idx="1"/>
            <a:endCxn id="103" idx="5"/>
          </p:cNvCxnSpPr>
          <p:nvPr/>
        </p:nvCxnSpPr>
        <p:spPr>
          <a:xfrm flipH="1">
            <a:off x="7618655" y="4966827"/>
            <a:ext cx="4246708" cy="1899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653F6929-DE8C-A651-43B6-EEE2BDFF7D26}"/>
              </a:ext>
            </a:extLst>
          </p:cNvPr>
          <p:cNvGrpSpPr/>
          <p:nvPr/>
        </p:nvGrpSpPr>
        <p:grpSpPr>
          <a:xfrm rot="162000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13CEEFF2-4AF4-DAD2-BD04-71C077A0113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Google Shape;66;p14">
              <a:extLst>
                <a:ext uri="{FF2B5EF4-FFF2-40B4-BE49-F238E27FC236}">
                  <a16:creationId xmlns:a16="http://schemas.microsoft.com/office/drawing/2014/main" xmlns="" id="{73039EFB-C636-CE90-0EA4-A2FD3867920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xmlns="" id="{DADF2F98-5B15-8B1A-7A61-F019E6D9A9CF}"/>
              </a:ext>
            </a:extLst>
          </p:cNvPr>
          <p:cNvSpPr/>
          <p:nvPr/>
        </p:nvSpPr>
        <p:spPr>
          <a:xfrm>
            <a:off x="5739618" y="3854548"/>
            <a:ext cx="4572000" cy="4797083"/>
          </a:xfrm>
          <a:custGeom>
            <a:avLst/>
            <a:gdLst>
              <a:gd name="connsiteX0" fmla="*/ 4572000 w 4572000"/>
              <a:gd name="connsiteY0" fmla="*/ 2307101 h 4797083"/>
              <a:gd name="connsiteX1" fmla="*/ 2982351 w 4572000"/>
              <a:gd name="connsiteY1" fmla="*/ 0 h 4797083"/>
              <a:gd name="connsiteX2" fmla="*/ 0 w 4572000"/>
              <a:gd name="connsiteY2" fmla="*/ 2194560 h 4797083"/>
              <a:gd name="connsiteX3" fmla="*/ 1674056 w 4572000"/>
              <a:gd name="connsiteY3" fmla="*/ 4797083 h 4797083"/>
              <a:gd name="connsiteX4" fmla="*/ 4572000 w 4572000"/>
              <a:gd name="connsiteY4" fmla="*/ 2307101 h 4797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0" h="4797083">
                <a:moveTo>
                  <a:pt x="4572000" y="2307101"/>
                </a:moveTo>
                <a:lnTo>
                  <a:pt x="2982351" y="0"/>
                </a:lnTo>
                <a:lnTo>
                  <a:pt x="0" y="2194560"/>
                </a:lnTo>
                <a:lnTo>
                  <a:pt x="1674056" y="4797083"/>
                </a:lnTo>
                <a:lnTo>
                  <a:pt x="4572000" y="2307101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8F6B5C9D-0E96-641D-BBC4-F5508DEF16CE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xmlns="" id="{4F360452-E4A3-BD5B-15FF-00DAA4FB28F2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9BCDCC94-4BDE-95A5-27FA-5CFAF41DCEC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19B1B9B4-2769-CD45-5FE5-3546C1530B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DDE1622A-BE49-4E31-B801-44EFAFBEAAA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AF50480C-33D3-AD57-D609-81BD289E4B2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B308853A-8B0A-5597-2DD6-C3C3CC5666B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4DC1A624-2342-2AF4-57E2-69BD1F38E80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FE5FB3B-6147-EAFD-BB04-A347AB1BFBA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CB3E5BC-E3EC-15CB-92D4-5598F3BD783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xmlns="" id="{C37A9941-AB64-7785-063B-9FA0DE178B1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DB50F456-7801-C713-EE10-8DFFBF6407DB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55E97727-8906-7209-F5E5-1532D33F750B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E337C58-CA38-8421-7626-D6A6B710DD4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D4DE7820-08A9-9299-F6B3-75AC0F17AF6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043F5A54-E325-9261-6AF7-0A65C22EF5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B50668E7-146C-DBC7-D760-34EDC4D5474F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263317672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JDPI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MISSILE PRODUCTION PLANT 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MISSILE PRODUCTION PLANT 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/>
                        <a:t>BLAST, FRAGMENTATION</a:t>
                      </a: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CHEMICAL STORAGE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FAA0F84-9802-25C0-1DC9-5A41CA09B864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136" descr="A map of a city&#10;&#10;Description automatically generated">
            <a:extLst>
              <a:ext uri="{FF2B5EF4-FFF2-40B4-BE49-F238E27FC236}">
                <a16:creationId xmlns:a16="http://schemas.microsoft.com/office/drawing/2014/main" xmlns="" id="{5A65D44D-B423-D818-ED6E-9FEA286C9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45000"/>
                    </a14:imgEffect>
                    <a14:imgEffect>
                      <a14:saturation sat="0"/>
                    </a14:imgEffect>
                    <a14:imgEffect>
                      <a14:brightnessContrast bright="23000" contrast="20000"/>
                    </a14:imgEffect>
                  </a14:imgLayer>
                </a14:imgProps>
              </a:ext>
            </a:extLst>
          </a:blip>
          <a:srcRect l="11021" t="5367" r="22815" b="4037"/>
          <a:stretch/>
        </p:blipFill>
        <p:spPr>
          <a:xfrm>
            <a:off x="0" y="1937312"/>
            <a:ext cx="15117416" cy="873280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xmlns="" id="{92DDC741-E84D-51D5-1344-9A9FCA31CEA3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xmlns="" id="{96B2E920-CB9F-7456-E6B6-CA3FE5832E57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5F78876E-FE95-CD97-8093-1B0DC748F123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9" name="Picture 3">
              <a:extLst>
                <a:ext uri="{FF2B5EF4-FFF2-40B4-BE49-F238E27FC236}">
                  <a16:creationId xmlns:a16="http://schemas.microsoft.com/office/drawing/2014/main" xmlns="" id="{DA8C1E1E-A924-4B8A-4257-A74DB7776B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xmlns="" id="{FD1E7EB0-E669-D9BC-12A7-3393C66186A1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xmlns="" id="{4F798E63-22A4-3D14-17D9-09E1CB9DEFB1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xmlns="" id="{9F113878-2324-3772-72FD-EFF497FAEEB0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xmlns="" id="{5C394E6A-C341-79B3-6638-E3A6284E688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xmlns="" id="{7FC1C52F-4232-F285-859C-DD929A0E439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xmlns="" id="{D543662B-852E-9555-7B11-18DD63441D8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xmlns="" id="{6FC453D2-A673-985D-81E2-F856C0AFBC1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xmlns="" id="{269ED20B-2921-B2BA-17FF-0C0134DDB0B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B537DE1D-01B6-6538-2EAF-09BF6514339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75664032-A8FC-A4BE-260A-20528992FE7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xmlns="" id="{D157B3E3-DC4E-BBF5-7F1C-A30F1A5322BD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29" name="Picture 128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66E745EA-E773-516A-CAA8-20617D5F4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30" name="Rektangel 11">
              <a:extLst>
                <a:ext uri="{FF2B5EF4-FFF2-40B4-BE49-F238E27FC236}">
                  <a16:creationId xmlns:a16="http://schemas.microsoft.com/office/drawing/2014/main" xmlns="" id="{AC79DF79-F91E-A956-771C-05E28DE7E1DC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2" name="Google Shape;192;p22"/>
          <p:cNvGrpSpPr/>
          <p:nvPr/>
        </p:nvGrpSpPr>
        <p:grpSpPr>
          <a:xfrm>
            <a:off x="4993177" y="6042809"/>
            <a:ext cx="1631384" cy="422850"/>
            <a:chOff x="3945100" y="6965375"/>
            <a:chExt cx="1619400" cy="4228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/>
            <p:nvPr/>
          </p:nvCxnSpPr>
          <p:spPr>
            <a:xfrm>
              <a:off x="4837600" y="7107425"/>
              <a:ext cx="726900" cy="2808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5" name="Google Shape;195;p22"/>
          <p:cNvGrpSpPr/>
          <p:nvPr/>
        </p:nvGrpSpPr>
        <p:grpSpPr>
          <a:xfrm>
            <a:off x="464090" y="7047914"/>
            <a:ext cx="1964967" cy="1699036"/>
            <a:chOff x="4046450" y="9197310"/>
            <a:chExt cx="1964967" cy="1699036"/>
          </a:xfrm>
        </p:grpSpPr>
        <p:sp>
          <p:nvSpPr>
            <p:cNvPr id="196" name="Google Shape;196;p22"/>
            <p:cNvSpPr txBox="1"/>
            <p:nvPr/>
          </p:nvSpPr>
          <p:spPr>
            <a:xfrm>
              <a:off x="4046450" y="10400333"/>
              <a:ext cx="1746900" cy="49601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en-GB" sz="1000" b="1" dirty="0"/>
                <a:t>INDUSTRIAL UNITS</a:t>
              </a:r>
              <a:endParaRPr sz="10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100FT W FROM DPI A</a:t>
              </a:r>
              <a:endParaRPr sz="1000" b="1" dirty="0"/>
            </a:p>
          </p:txBody>
        </p:sp>
        <p:cxnSp>
          <p:nvCxnSpPr>
            <p:cNvPr id="197" name="Google Shape;197;p22"/>
            <p:cNvCxnSpPr>
              <a:cxnSpLocks/>
              <a:stCxn id="196" idx="0"/>
            </p:cNvCxnSpPr>
            <p:nvPr/>
          </p:nvCxnSpPr>
          <p:spPr>
            <a:xfrm flipV="1">
              <a:off x="4919900" y="9197310"/>
              <a:ext cx="1091517" cy="1203023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9" name="Google Shape;199;p22"/>
          <p:cNvGrpSpPr/>
          <p:nvPr/>
        </p:nvGrpSpPr>
        <p:grpSpPr>
          <a:xfrm>
            <a:off x="11948743" y="2539399"/>
            <a:ext cx="1765066" cy="883592"/>
            <a:chOff x="11857169" y="1649568"/>
            <a:chExt cx="1970627" cy="883592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12703549" y="1649568"/>
              <a:ext cx="1124247" cy="31634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400ft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  <a:endCxn id="139" idx="7"/>
            </p:cNvCxnSpPr>
            <p:nvPr/>
          </p:nvCxnSpPr>
          <p:spPr>
            <a:xfrm flipH="1">
              <a:off x="11857169" y="1965911"/>
              <a:ext cx="1408503" cy="567249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 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2B7B7540-EEBC-3A7C-4711-68FAA4C46592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[X]</a:t>
            </a:r>
          </a:p>
        </p:txBody>
      </p:sp>
      <p:grpSp>
        <p:nvGrpSpPr>
          <p:cNvPr id="51" name="Google Shape;192;p22">
            <a:extLst>
              <a:ext uri="{FF2B5EF4-FFF2-40B4-BE49-F238E27FC236}">
                <a16:creationId xmlns:a16="http://schemas.microsoft.com/office/drawing/2014/main" xmlns="" id="{BC82C9F6-163F-C834-44BC-0A79930AFCC5}"/>
              </a:ext>
            </a:extLst>
          </p:cNvPr>
          <p:cNvGrpSpPr/>
          <p:nvPr/>
        </p:nvGrpSpPr>
        <p:grpSpPr>
          <a:xfrm>
            <a:off x="7442927" y="5588078"/>
            <a:ext cx="1980915" cy="309162"/>
            <a:chOff x="5928038" y="7418972"/>
            <a:chExt cx="1966363" cy="309162"/>
          </a:xfrm>
        </p:grpSpPr>
        <p:sp>
          <p:nvSpPr>
            <p:cNvPr id="52" name="Google Shape;193;p22">
              <a:extLst>
                <a:ext uri="{FF2B5EF4-FFF2-40B4-BE49-F238E27FC236}">
                  <a16:creationId xmlns:a16="http://schemas.microsoft.com/office/drawing/2014/main" xmlns="" id="{25EA7491-34DA-C6DD-FB84-8597EB265521}"/>
                </a:ext>
              </a:extLst>
            </p:cNvPr>
            <p:cNvSpPr txBox="1"/>
            <p:nvPr/>
          </p:nvSpPr>
          <p:spPr>
            <a:xfrm>
              <a:off x="5928038" y="7418972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D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53" name="Google Shape;194;p22">
              <a:extLst>
                <a:ext uri="{FF2B5EF4-FFF2-40B4-BE49-F238E27FC236}">
                  <a16:creationId xmlns:a16="http://schemas.microsoft.com/office/drawing/2014/main" xmlns="" id="{9FD3A6BC-F382-7118-A79C-DE717B5E9D86}"/>
                </a:ext>
              </a:extLst>
            </p:cNvPr>
            <p:cNvCxnSpPr>
              <a:cxnSpLocks/>
            </p:cNvCxnSpPr>
            <p:nvPr/>
          </p:nvCxnSpPr>
          <p:spPr>
            <a:xfrm>
              <a:off x="6820538" y="7561022"/>
              <a:ext cx="1073863" cy="16711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8" name="Oval 137">
            <a:extLst>
              <a:ext uri="{FF2B5EF4-FFF2-40B4-BE49-F238E27FC236}">
                <a16:creationId xmlns:a16="http://schemas.microsoft.com/office/drawing/2014/main" xmlns="" id="{D60E1540-9686-0A11-113F-7DB0806AED13}"/>
              </a:ext>
            </a:extLst>
          </p:cNvPr>
          <p:cNvSpPr/>
          <p:nvPr/>
        </p:nvSpPr>
        <p:spPr>
          <a:xfrm>
            <a:off x="2915554" y="2964471"/>
            <a:ext cx="7190284" cy="699823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xmlns="" id="{9B39E07C-151F-5D91-00CE-CFE06953F115}"/>
              </a:ext>
            </a:extLst>
          </p:cNvPr>
          <p:cNvSpPr/>
          <p:nvPr/>
        </p:nvSpPr>
        <p:spPr>
          <a:xfrm>
            <a:off x="5811453" y="2398124"/>
            <a:ext cx="7190284" cy="699823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xmlns="" id="{1D6B424F-98B0-FD38-32B3-A81B0E5C1334}"/>
              </a:ext>
            </a:extLst>
          </p:cNvPr>
          <p:cNvSpPr/>
          <p:nvPr/>
        </p:nvSpPr>
        <p:spPr>
          <a:xfrm>
            <a:off x="1491175" y="3713871"/>
            <a:ext cx="5767754" cy="6668086"/>
          </a:xfrm>
          <a:custGeom>
            <a:avLst/>
            <a:gdLst>
              <a:gd name="connsiteX0" fmla="*/ 5430130 w 5767754"/>
              <a:gd name="connsiteY0" fmla="*/ 4346917 h 6668086"/>
              <a:gd name="connsiteX1" fmla="*/ 3024554 w 5767754"/>
              <a:gd name="connsiteY1" fmla="*/ 0 h 6668086"/>
              <a:gd name="connsiteX2" fmla="*/ 0 w 5767754"/>
              <a:gd name="connsiteY2" fmla="*/ 2053883 h 6668086"/>
              <a:gd name="connsiteX3" fmla="*/ 3404382 w 5767754"/>
              <a:gd name="connsiteY3" fmla="*/ 6668086 h 6668086"/>
              <a:gd name="connsiteX4" fmla="*/ 5767754 w 5767754"/>
              <a:gd name="connsiteY4" fmla="*/ 4867421 h 6668086"/>
              <a:gd name="connsiteX5" fmla="*/ 5430130 w 5767754"/>
              <a:gd name="connsiteY5" fmla="*/ 4346917 h 666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67754" h="6668086">
                <a:moveTo>
                  <a:pt x="5430130" y="4346917"/>
                </a:moveTo>
                <a:lnTo>
                  <a:pt x="3024554" y="0"/>
                </a:lnTo>
                <a:lnTo>
                  <a:pt x="0" y="2053883"/>
                </a:lnTo>
                <a:lnTo>
                  <a:pt x="3404382" y="6668086"/>
                </a:lnTo>
                <a:lnTo>
                  <a:pt x="5767754" y="4867421"/>
                </a:lnTo>
                <a:lnTo>
                  <a:pt x="5430130" y="4346917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5" name="Google Shape;195;p22">
            <a:extLst>
              <a:ext uri="{FF2B5EF4-FFF2-40B4-BE49-F238E27FC236}">
                <a16:creationId xmlns:a16="http://schemas.microsoft.com/office/drawing/2014/main" xmlns="" id="{6F8DB047-465E-ACB7-9703-E4D1ECBA0D1D}"/>
              </a:ext>
            </a:extLst>
          </p:cNvPr>
          <p:cNvGrpSpPr/>
          <p:nvPr/>
        </p:nvGrpSpPr>
        <p:grpSpPr>
          <a:xfrm>
            <a:off x="12096411" y="7652825"/>
            <a:ext cx="1947941" cy="1759319"/>
            <a:chOff x="6834480" y="9405964"/>
            <a:chExt cx="1947941" cy="1759319"/>
          </a:xfrm>
        </p:grpSpPr>
        <p:sp>
          <p:nvSpPr>
            <p:cNvPr id="146" name="Google Shape;196;p22">
              <a:extLst>
                <a:ext uri="{FF2B5EF4-FFF2-40B4-BE49-F238E27FC236}">
                  <a16:creationId xmlns:a16="http://schemas.microsoft.com/office/drawing/2014/main" xmlns="" id="{2A18C188-0735-9819-9DD0-F1DCE9D1DE94}"/>
                </a:ext>
              </a:extLst>
            </p:cNvPr>
            <p:cNvSpPr txBox="1"/>
            <p:nvPr/>
          </p:nvSpPr>
          <p:spPr>
            <a:xfrm>
              <a:off x="6834480" y="10669270"/>
              <a:ext cx="1947941" cy="49601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en-GB" sz="1000" b="1" dirty="0"/>
                <a:t>RESIDENTIAL UNITS</a:t>
              </a:r>
              <a:endParaRPr sz="10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100FT W FROM DPI D</a:t>
              </a:r>
              <a:endParaRPr sz="1000" b="1" dirty="0"/>
            </a:p>
          </p:txBody>
        </p:sp>
        <p:cxnSp>
          <p:nvCxnSpPr>
            <p:cNvPr id="147" name="Google Shape;197;p22">
              <a:extLst>
                <a:ext uri="{FF2B5EF4-FFF2-40B4-BE49-F238E27FC236}">
                  <a16:creationId xmlns:a16="http://schemas.microsoft.com/office/drawing/2014/main" xmlns="" id="{E63FBADE-EA35-A293-2BA8-F5684BCFDE7A}"/>
                </a:ext>
              </a:extLst>
            </p:cNvPr>
            <p:cNvCxnSpPr>
              <a:cxnSpLocks/>
              <a:stCxn id="146" idx="0"/>
            </p:cNvCxnSpPr>
            <p:nvPr/>
          </p:nvCxnSpPr>
          <p:spPr>
            <a:xfrm flipV="1">
              <a:off x="7808451" y="9405964"/>
              <a:ext cx="139940" cy="1263306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1" name="Freeform: Shape 150">
            <a:extLst>
              <a:ext uri="{FF2B5EF4-FFF2-40B4-BE49-F238E27FC236}">
                <a16:creationId xmlns:a16="http://schemas.microsoft.com/office/drawing/2014/main" xmlns="" id="{5DBCF6CA-BADE-1493-06EA-EFE52F0864F2}"/>
              </a:ext>
            </a:extLst>
          </p:cNvPr>
          <p:cNvSpPr/>
          <p:nvPr/>
        </p:nvSpPr>
        <p:spPr>
          <a:xfrm>
            <a:off x="10170942" y="3024554"/>
            <a:ext cx="4445390" cy="4740812"/>
          </a:xfrm>
          <a:custGeom>
            <a:avLst/>
            <a:gdLst>
              <a:gd name="connsiteX0" fmla="*/ 168812 w 4445390"/>
              <a:gd name="connsiteY0" fmla="*/ 4740812 h 4740812"/>
              <a:gd name="connsiteX1" fmla="*/ 168812 w 4445390"/>
              <a:gd name="connsiteY1" fmla="*/ 4740812 h 4740812"/>
              <a:gd name="connsiteX2" fmla="*/ 0 w 4445390"/>
              <a:gd name="connsiteY2" fmla="*/ 14068 h 4740812"/>
              <a:gd name="connsiteX3" fmla="*/ 4318781 w 4445390"/>
              <a:gd name="connsiteY3" fmla="*/ 0 h 4740812"/>
              <a:gd name="connsiteX4" fmla="*/ 4445390 w 4445390"/>
              <a:gd name="connsiteY4" fmla="*/ 4543864 h 4740812"/>
              <a:gd name="connsiteX5" fmla="*/ 168812 w 4445390"/>
              <a:gd name="connsiteY5" fmla="*/ 4740812 h 474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5390" h="4740812">
                <a:moveTo>
                  <a:pt x="168812" y="4740812"/>
                </a:moveTo>
                <a:lnTo>
                  <a:pt x="168812" y="4740812"/>
                </a:lnTo>
                <a:lnTo>
                  <a:pt x="0" y="14068"/>
                </a:lnTo>
                <a:lnTo>
                  <a:pt x="4318781" y="0"/>
                </a:lnTo>
                <a:lnTo>
                  <a:pt x="4445390" y="4543864"/>
                </a:lnTo>
                <a:lnTo>
                  <a:pt x="168812" y="4740812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51A92D9-B342-3028-BFA0-E791EFBC411F}"/>
              </a:ext>
            </a:extLst>
          </p:cNvPr>
          <p:cNvGrpSpPr/>
          <p:nvPr/>
        </p:nvGrpSpPr>
        <p:grpSpPr>
          <a:xfrm rot="162000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0413BAE0-0D16-898C-F48C-8FFFF0C75B5A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:a16="http://schemas.microsoft.com/office/drawing/2014/main" xmlns="" id="{8DBFD879-B81C-1775-861B-3B9C1E9E58CF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2874B8D2-490B-EC68-91F3-93308D869B99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xmlns="" id="{17B425AB-18B2-BCD4-F94E-282D9F430563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93743685-42C0-B0DB-66BD-A7AB33BFFB07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1" name="Picture 3">
              <a:extLst>
                <a:ext uri="{FF2B5EF4-FFF2-40B4-BE49-F238E27FC236}">
                  <a16:creationId xmlns:a16="http://schemas.microsoft.com/office/drawing/2014/main" xmlns="" id="{95F81AC7-5A0D-9CB5-06AC-E716A704AB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xmlns="" id="{EAE956C0-B9B6-B332-AFE8-53490D9216B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xmlns="" id="{7B8AEA59-7618-8C1D-FFEE-585B0AFD064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xmlns="" id="{3922000C-8743-184E-DA71-E348BBC04DB0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xmlns="" id="{EF919EA7-1EDA-EFCF-ADFC-31274E357A0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xmlns="" id="{155C59A1-4C22-3939-B43F-6D7ECF689CA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xmlns="" id="{24340D93-2C7C-D05C-13F0-C95C7A3E008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xmlns="" id="{C0ABC6F1-4F8E-0166-FBD0-1560CF8F6DC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A81CD172-8ED1-490B-0217-EF62C95D2A6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DB84BF92-E9A8-090E-D02F-8325EF489EE6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EC08103E-6577-A0FA-4BA7-61D7DE8C429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FBF6F713-6995-F7BC-0860-C778D0EC920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47" name="Picture 4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C554BD7-7CC2-12D1-0183-6C8B7512EC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8" name="Rektangel 11">
              <a:extLst>
                <a:ext uri="{FF2B5EF4-FFF2-40B4-BE49-F238E27FC236}">
                  <a16:creationId xmlns:a16="http://schemas.microsoft.com/office/drawing/2014/main" xmlns="" id="{73DB5FE2-1F8B-79C9-6E59-F976F83FAEC0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409069735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Industrial Units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100ft SW of 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Civilian Industrial Units, will incur causalities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Residential Units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800ft W of DPI B,C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Civilian Residential Units, will incur causalities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9EF4208-1856-6E50-5291-A68B263FE83C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80BBF8A1-2536-A881-2A84-8EB06CDAC713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5CC7EF2B-D38D-BFE4-6AD2-FB32E9524379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B981A276-C995-0FFE-0517-21F5BC856DD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2" name="Picture 3">
              <a:extLst>
                <a:ext uri="{FF2B5EF4-FFF2-40B4-BE49-F238E27FC236}">
                  <a16:creationId xmlns:a16="http://schemas.microsoft.com/office/drawing/2014/main" xmlns="" id="{D321EC5C-1C2A-790D-E555-7D5EAA184E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xmlns="" id="{2AE2BCBD-5B5F-E6CB-54E5-F595CA8287D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xmlns="" id="{51619670-5547-299F-B38F-B20BCE647BC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xmlns="" id="{D6539F6D-91EA-AE7C-6B30-52722893C40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xmlns="" id="{977B3492-9387-EE02-EB22-A3497FC6D09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xmlns="" id="{E943B13D-8796-87D0-C5E4-C9C404EE124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xmlns="" id="{A4EB31FF-7E3B-0FCE-60A1-14AC2D13B91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xmlns="" id="{7C5E57C6-1CCC-5A94-EF86-D00216D2E9C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11B53426-1C98-279D-04CE-518687D076A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C03D2C18-0075-54F4-470F-8838BC744C2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D78469F3-04C3-CFEE-24B0-6908C4CDEF3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A323C3DF-CF14-897A-8183-09F9E01C757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48" name="Picture 4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AE0C555D-2C3C-0A39-99A4-FB1FE40A6D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9" name="Rektangel 11">
              <a:extLst>
                <a:ext uri="{FF2B5EF4-FFF2-40B4-BE49-F238E27FC236}">
                  <a16:creationId xmlns:a16="http://schemas.microsoft.com/office/drawing/2014/main" xmlns="" id="{2461DB3E-4528-9ECA-E227-9E3E61FFB127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TARGET OBJECTIVE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DAMAGE/CHANGE ASSESSMENT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JDPI:[XXXXXX]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5950" y="10077413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4C0EAB3D-E78C-3EC1-3F6D-1B1996B370B8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3C719B4-97F8-5764-F8F0-2B6C7D4D0382}"/>
              </a:ext>
            </a:extLst>
          </p:cNvPr>
          <p:cNvGrpSpPr/>
          <p:nvPr/>
        </p:nvGrpSpPr>
        <p:grpSpPr>
          <a:xfrm rot="21146639">
            <a:off x="151810" y="2313407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A0772E08-9B0B-730C-D572-9BA5900DAE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:a16="http://schemas.microsoft.com/office/drawing/2014/main" xmlns="" id="{1F444BAD-F0CB-0673-9B76-16E735BF503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>
            <p:extLst>
              <p:ext uri="{D42A27DB-BD31-4B8C-83A1-F6EECF244321}">
                <p14:modId xmlns:p14="http://schemas.microsoft.com/office/powerpoint/2010/main" xmlns="" val="4015723090"/>
              </p:ext>
            </p:extLst>
          </p:nvPr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Specific entities, locations, or objects that are protected from intentional targeting under the Law of Armed Conflict (LOAC) or by operational policy.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A350AAC5-07E1-6E5B-A968-8192E0A19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980</Words>
  <Application>Microsoft Office PowerPoint</Application>
  <PresentationFormat>Egendefinert</PresentationFormat>
  <Paragraphs>238</Paragraphs>
  <Slides>9</Slides>
  <Notes>9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SRNTGT103   Murmashi Bomb Factory,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SRNTGT103   Murmashi Bomb Factory, SRN</dc:title>
  <cp:lastModifiedBy>Frode Nakken</cp:lastModifiedBy>
  <cp:revision>11</cp:revision>
  <dcterms:modified xsi:type="dcterms:W3CDTF">2025-01-06T19:19:44Z</dcterms:modified>
</cp:coreProperties>
</file>